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67" r:id="rId5"/>
    <p:sldId id="273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FF"/>
    <a:srgbClr val="CCFFFF"/>
    <a:srgbClr val="CCFFCC"/>
    <a:srgbClr val="99FFCC"/>
    <a:srgbClr val="66FF99"/>
    <a:srgbClr val="FF3399"/>
    <a:srgbClr val="6699FF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>
        <p:scale>
          <a:sx n="105" d="100"/>
          <a:sy n="105" d="100"/>
        </p:scale>
        <p:origin x="-17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344816" cy="5328592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defRPr/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ОТКРЫТЫХ ДВЕРЕЙ»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омплектование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города Екатеринбурга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2022/2023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http://chkadm.ru/upload/image/links/small/123_smal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188640"/>
            <a:ext cx="17780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88640"/>
            <a:ext cx="7563352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АРИАТИВНЫЕ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ДОШКОЛЬНОГО ОБРАЗОВАНИЯ ДЛЯ ДЕТЕЙ ДО 3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заявлению родителей (законных представителей),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зарегистрированному в управлении образования района)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68988"/>
              </p:ext>
            </p:extLst>
          </p:nvPr>
        </p:nvGraphicFramePr>
        <p:xfrm>
          <a:off x="539552" y="1700808"/>
          <a:ext cx="8208912" cy="45955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2808"/>
              </a:tblGrid>
              <a:tr h="36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аименование формы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0-1 год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-парк: обучение в коляске»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 на территории МДОО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Родительский игровой стенд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1-2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«Вместе с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мамой»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-парк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: городская прогулка»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0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2-3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третьего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484784"/>
            <a:ext cx="7563352" cy="4538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СОБЕННОСТИ ВАРИАТИВНЫХ ФОРМ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82741"/>
              </p:ext>
            </p:extLst>
          </p:nvPr>
        </p:nvGraphicFramePr>
        <p:xfrm>
          <a:off x="323528" y="1412776"/>
          <a:ext cx="8424937" cy="4740328"/>
        </p:xfrm>
        <a:graphic>
          <a:graphicData uri="http://schemas.openxmlformats.org/drawingml/2006/table">
            <a:tbl>
              <a:tblPr/>
              <a:tblGrid>
                <a:gridCol w="45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1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4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поддержки «Первые шаги» 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2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5"/>
            <a:ext cx="8928992" cy="10801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ОМПЛЕКТОВАНИЕ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уч. году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МБДОУ  детский сад № 204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3204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группы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3лет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-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МБДОУ  детский сад № 204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07904" y="1556793"/>
            <a:ext cx="792088" cy="22322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44208" y="2564904"/>
            <a:ext cx="1440160" cy="2880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Мартыненко\Desktop\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41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4"/>
            <a:ext cx="8856984" cy="194298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ДОО</a:t>
            </a:r>
            <a:endParaRPr lang="ru-RU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13" descr="L:\ПО ИГРЕ\P1190850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772816"/>
            <a:ext cx="3456384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 descr="G:\СОЦИАЛИЗАЦИя\печать\DSC0353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1700808"/>
            <a:ext cx="2901038" cy="3291822"/>
          </a:xfrm>
          <a:prstGeom prst="rect">
            <a:avLst/>
          </a:prstGeom>
          <a:noFill/>
        </p:spPr>
      </p:pic>
      <p:pic>
        <p:nvPicPr>
          <p:cNvPr id="1026" name="Picture 2" descr="D:\Users\Танюшка\Desktop\срочно разобрать\Новая папка\1526959375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E:\пират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056784" cy="52247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2138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РЕГЛАМЕНТИРУЮЩИЕ ОРГАНИЗАЦИЮ  УЧЕТА И ЗАЧИСЛЕНИЕ ДЕТЕЙ В МУНИЦИПАЛЬНЫЕ  ДОШКОЛЬНЫЕ ОБРАЗОВАТЕЛЬНЫЕ ОРГАНИЗАЦИИ </a:t>
            </a:r>
            <a: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/>
            </a:r>
            <a:b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</a:br>
            <a:r>
              <a:rPr lang="ru-RU" sz="36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3600" kern="0" dirty="0" smtClean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 rtlCol="0">
            <a:normAutofit fontScale="40000" lnSpcReduction="20000"/>
          </a:bodyPr>
          <a:lstStyle/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года № 273-ФЗ  «Об образовании в Российской Федерации» (ст.25, ст.30 п.2, ст.55 п.2)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08.04.2014 года № 293 «Об утверждении Порядка приема на обучение по образовательным программам дошкольного образования» (с изменениями)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30 августа 2013 № 1014 «О порядке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(с изменениями, внесенными на основании приказа Министерства просвещения от 21.01.2019 № 32)</a:t>
            </a:r>
          </a:p>
          <a:p>
            <a:pPr algn="just" defTabSz="457200"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27.10.2020 года № 32 «Об утверждении СанПиН 2.3/2.4.3590-20 «Санитарно-эпидемиологические требования к организации общественного питания населения» и от 28.09.2020 №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«Об утверждении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санитарных правил СП 2.4.3648-20 «Санитарно-эпидемиологические требования к организациям воспитания и обучения, отдыха и оздоровления детей и </a:t>
            </a:r>
            <a:r>
              <a:rPr lang="ru-RU" sz="340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молодежи».</a:t>
            </a:r>
            <a:endParaRPr lang="ru-RU" sz="3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от 13.01.2014 года № 8 «Об утверждении примерной формы договора об образовании по образовательным программам дошкольного образования»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2874"/>
            <a:ext cx="8462144" cy="1485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 rtlCol="0">
            <a:normAutofit fontScale="32500" lnSpcReduction="20000"/>
          </a:bodyPr>
          <a:lstStyle/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29.06.2012 года № 2807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города Екатеринбурга от 22.11.2016 № 2561/46/36 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Управления образования Администрации города Екатеринбурга от 05.09.2014 № 1833/46/36 « Об утверждении Положений о комиссиях по рассмотрению и утверждению списка учтённых детей, подлежащих обучению по образовательным программа дошкольного образования в муниципальном образовании «город Екатеринбург»»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18.03.2015 года № 689 «О закреплении территорий муниципального образования «город Екатеринбург» за муниципальными дошкольными образовательными организациями» (с изменениями)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04664"/>
            <a:ext cx="7467600" cy="14401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ВЕДЕТСЯ ПО ВОЗРАСТНЫМ ГРУППАМ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полных лет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текущего года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3-х лет — в группу раннего возраста;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4-го года жизни — в младшую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5-го года жизни — в среднюю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6-го года жизни — в старшую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7-го года жизни — в подготовительную группу.</a:t>
            </a:r>
          </a:p>
        </p:txBody>
      </p:sp>
    </p:spTree>
    <p:extLst>
      <p:ext uri="{BB962C8B-B14F-4D97-AF65-F5344CB8AC3E}">
        <p14:creationId xmlns:p14="http://schemas.microsoft.com/office/powerpoint/2010/main" val="15923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1504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ЕРИОДЫ КОМПЛЕКТОВАНИЯ  МУНИЦИПАЛЬНЫХ ДОШКОЛЬНЫХ ОБРАЗОВАТЕЛЬНЫХ ОРГАНИЗАЦИЙ :</a:t>
            </a:r>
            <a: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700" dirty="0" smtClean="0"/>
              <a:t>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2060848"/>
            <a:ext cx="6912768" cy="3744640"/>
          </a:xfrm>
        </p:spPr>
        <p:txBody>
          <a:bodyPr rtlCol="0">
            <a:no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dirty="0" smtClean="0"/>
          </a:p>
          <a:p>
            <a:pPr marL="0" indent="0" algn="just" eaLnBrk="1" fontAlgn="t" hangingPunct="1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на следующий учебный год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апреля по 30 июня текущего года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 eaLnBrk="1" fontAlgn="t" hangingPunct="1">
              <a:buNone/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доукомплектования организаций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текущего года по 31 марта следующего календарного года (ежемесячно).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ОДЕЛЬ РАБОТЫ ПО ЗАЧИСЛЕНИЮ ДЕТЕЙ В </a:t>
            </a: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9512" y="1340768"/>
            <a:ext cx="2736304" cy="1647800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03848" y="1340768"/>
            <a:ext cx="2711238" cy="166058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44208" y="1340768"/>
            <a:ext cx="2423206" cy="1668966"/>
          </a:xfrm>
          <a:prstGeom prst="down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2520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33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списков детей;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заявлений на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смену МДОО;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количестве зачисленных детей и количестве вакантных мест;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к заседанию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комиссии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837397"/>
            <a:ext cx="30149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получение распоряжений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списков детей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пошаговое выполнение действий по информированию и зачислению в системе АИС «Образование»;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информирование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места в МДОО в соответствии со сроками;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зачисление детей.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996952"/>
            <a:ext cx="26945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отслеживание (получение) информации о направлении в МДОО через ЕПГУ или в управлении образования;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принятие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предоставленное место;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предоставление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зачисления ребенка в МДОО;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об образовании.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923392" cy="15841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08.04.2014 № 293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приёма на обучение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84249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 образовательную организацию осуществляется по личному заявлению родителя 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законного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представителя) ребенка при предъявлении оригинала документа, удостоверяющего личность родителя (законного представителя),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детей, впервые поступающих в образовательную организацию, осуществляется на основании медицинского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заключения.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Родители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(законные представители) детей,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предъявляют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оригинал свидетельства о рождении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пребывания.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24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16632"/>
            <a:ext cx="7563352" cy="18219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Плата, взимаемая с родителей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 за присмотр и уход за детьми, осваивающими образовательные программы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35292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1F0DA3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основании Распоряжения Департамента образования Администрации города Екатеринбурга плата, взимаемая с родителей (законных представителей) за присмотр и уход за детьми, осваивающими образовательные программы дошкольного образования в муниципальных образовательных организациях муниципального образования «город Екатеринбург», на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2022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год установлена: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группе раннего возраста (от 2 до 3 лет) в течение 10,5 часов –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2790,0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руб. в месяц за одного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ребенка;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группах полного дня пребывания (в течение 10,5 часов) –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3270,0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руб. в месяц за одного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61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7"/>
            <a:ext cx="8928992" cy="8338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ОРМЫ ДОШКОЛЬНОГО ОБРАЗОВАНИЯ В МДОО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4429" y="2390419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90266" y="1814157"/>
            <a:ext cx="479425" cy="5207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203848" y="1901469"/>
            <a:ext cx="43204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ПОЛНОГО ДНЯ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45829" y="18570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45829" y="26952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76017" y="4065232"/>
            <a:ext cx="4799012" cy="1587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0266" y="3490557"/>
            <a:ext cx="479425" cy="5207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44742" y="353341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4429" y="5765444"/>
            <a:ext cx="4800600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0266" y="5189182"/>
            <a:ext cx="479425" cy="5207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44742" y="523204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203848" y="3356993"/>
            <a:ext cx="45365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КРАТКОВРЕМЕННОГО ПРЕБЫВАНИЯ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275857" y="5295544"/>
            <a:ext cx="33894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ВАРИАТИВНЫЕ ФОРМЫ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51dbc90a3f8217e2711ee16dbfc146b089d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1051</Words>
  <Application>Microsoft Office PowerPoint</Application>
  <PresentationFormat>Экран (4:3)</PresentationFormat>
  <Paragraphs>212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ЕДИНЫЙ  «ДЕНЬ ОТКРЫТЫХ ДВЕРЕЙ» комплектование  дошкольных образовательных организаций города Екатеринбурга  на 2022/2023 учебный год</vt:lpstr>
      <vt:lpstr>   НОРМАТИВНО-ПРАВОВЫЕ ДОКУМЕНТЫ РЕГЛАМЕНТИРУЮЩИЕ ОРГАНИЗАЦИЮ  УЧЕТА И ЗАЧИСЛЕНИЕ ДЕТЕЙ В МУНИЦИПАЛЬНЫЕ  ДОШКОЛЬНЫЕ ОБРАЗОВАТЕЛЬНЫЕ ОРГАНИЗАЦИИ   </vt:lpstr>
      <vt:lpstr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vt:lpstr>
      <vt:lpstr>Презентация PowerPoint</vt:lpstr>
      <vt:lpstr>   ПЕРИОДЫ КОМПЛЕКТОВАНИЯ  МУНИЦИПАЛЬНЫХ ДОШКОЛЬНЫХ ОБРАЗОВАТЕЛЬНЫХ ОРГАНИЗАЦИЙ :   </vt:lpstr>
      <vt:lpstr>Презентация PowerPoint</vt:lpstr>
      <vt:lpstr>Презентация PowerPoint</vt:lpstr>
      <vt:lpstr>Презентация PowerPoint</vt:lpstr>
      <vt:lpstr>ФОРМЫ ДОШКОЛЬНОГО ОБРАЗОВАНИЯ В МДОО</vt:lpstr>
      <vt:lpstr>Презентация PowerPoint</vt:lpstr>
      <vt:lpstr>Презентация PowerPoint</vt:lpstr>
      <vt:lpstr>КОМПЛЕКТОВАНИЕ  в 2022-2023 уч. году в МБДОУ  детский сад № 204</vt:lpstr>
      <vt:lpstr>МБДОУ  детский сад № 204</vt:lpstr>
      <vt:lpstr>Развивающая предметно-пространственная среда ДОО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синие волнистые фигуры</dc:title>
  <dc:creator>obstinate</dc:creator>
  <dc:description>Шаблон презентации с сайта https://presentation-creation.ru/</dc:description>
  <cp:lastModifiedBy>129</cp:lastModifiedBy>
  <cp:revision>786</cp:revision>
  <dcterms:created xsi:type="dcterms:W3CDTF">2018-02-25T09:09:03Z</dcterms:created>
  <dcterms:modified xsi:type="dcterms:W3CDTF">2022-04-08T04:02:06Z</dcterms:modified>
</cp:coreProperties>
</file>