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60" r:id="rId5"/>
    <p:sldId id="261" r:id="rId6"/>
    <p:sldId id="257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41" d="100"/>
          <a:sy n="41" d="100"/>
        </p:scale>
        <p:origin x="54" y="50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9FC8-C030-4DA9-876A-92603C04F217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34A7-2071-4CA7-A816-22E9014E7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60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9FC8-C030-4DA9-876A-92603C04F217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34A7-2071-4CA7-A816-22E9014E7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585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9FC8-C030-4DA9-876A-92603C04F217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34A7-2071-4CA7-A816-22E9014E7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44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9FC8-C030-4DA9-876A-92603C04F217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34A7-2071-4CA7-A816-22E9014E7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50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9FC8-C030-4DA9-876A-92603C04F217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34A7-2071-4CA7-A816-22E9014E7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83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9FC8-C030-4DA9-876A-92603C04F217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34A7-2071-4CA7-A816-22E9014E7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54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9FC8-C030-4DA9-876A-92603C04F217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34A7-2071-4CA7-A816-22E9014E7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99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9FC8-C030-4DA9-876A-92603C04F217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34A7-2071-4CA7-A816-22E9014E7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4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9FC8-C030-4DA9-876A-92603C04F217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34A7-2071-4CA7-A816-22E9014E7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71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9FC8-C030-4DA9-876A-92603C04F217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34A7-2071-4CA7-A816-22E9014E7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8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9FC8-C030-4DA9-876A-92603C04F217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34A7-2071-4CA7-A816-22E9014E7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026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E9FC8-C030-4DA9-876A-92603C04F217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534A7-2071-4CA7-A816-22E9014E7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42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36" y="0"/>
            <a:ext cx="9020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9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828" y="-35677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проекта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835" y="798897"/>
            <a:ext cx="10515600" cy="590028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познакомить детей с творчеством К.И.Чуковского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Дать целостное представление о творчестве Чуковского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Учить понимать занимательность сюжетов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интерес к книгам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отношение к книгам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 и продукт реализации: повысить интерес к книгам, знать и понимать сказки Чуковского, расширить словарный запас, коллективная работа «Чудо-дерево», театрализованное представление «Краденое солнце», конкурс чтецов. </a:t>
            </a:r>
          </a:p>
        </p:txBody>
      </p:sp>
    </p:spTree>
    <p:extLst>
      <p:ext uri="{BB962C8B-B14F-4D97-AF65-F5344CB8AC3E}">
        <p14:creationId xmlns:p14="http://schemas.microsoft.com/office/powerpoint/2010/main" val="1337596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28" y="-15086"/>
            <a:ext cx="51435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437" y="-173973"/>
            <a:ext cx="6657126" cy="17801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4160"/>
            <a:ext cx="3913971" cy="29385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2" y="3953160"/>
            <a:ext cx="3853006" cy="28897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3911" y="618656"/>
            <a:ext cx="4115157" cy="27495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6214" y="3913377"/>
            <a:ext cx="3950550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4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394635"/>
            <a:ext cx="10515600" cy="13538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Лепка «Чудо дерево»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584"/>
            <a:ext cx="4424123" cy="58988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09" y="1780674"/>
            <a:ext cx="5591175" cy="4810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354" y="1780674"/>
            <a:ext cx="3807995" cy="507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62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318269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Театрализованное «Краденое солнце»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228" y="2627637"/>
            <a:ext cx="3172772" cy="4230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451" y="685909"/>
            <a:ext cx="3172169" cy="42295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674"/>
            <a:ext cx="3290436" cy="4387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45" y="2637322"/>
            <a:ext cx="3099498" cy="413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0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200" y="-327894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Дидактические игры 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887"/>
            <a:ext cx="3434815" cy="45797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48" y="86893"/>
            <a:ext cx="3165308" cy="42204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16" y="2334126"/>
            <a:ext cx="6031832" cy="452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16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823" y="-347144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Утренняя гимнастика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071838"/>
            <a:ext cx="4572000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1678" cy="40022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16" y="2614715"/>
            <a:ext cx="3194384" cy="42591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16" y="-634332"/>
            <a:ext cx="3194384" cy="42591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954"/>
            <a:ext cx="2996954" cy="399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244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83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Цели и задачи проекта</vt:lpstr>
      <vt:lpstr>Презентация PowerPoint</vt:lpstr>
      <vt:lpstr>Лепка «Чудо дерево»</vt:lpstr>
      <vt:lpstr>Театрализованное «Краденое солнце»</vt:lpstr>
      <vt:lpstr>Дидактические игры </vt:lpstr>
      <vt:lpstr>Утренняя гимнастика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</cp:revision>
  <dcterms:created xsi:type="dcterms:W3CDTF">2022-10-21T04:17:32Z</dcterms:created>
  <dcterms:modified xsi:type="dcterms:W3CDTF">2022-10-24T04:41:40Z</dcterms:modified>
</cp:coreProperties>
</file>